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66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789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329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07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914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86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79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959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38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44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766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147EF-AA1D-4EDE-A04D-84EE43D476A1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1FB23-A786-4F24-90C9-3AA977B87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20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smtClean="0"/>
              <a:t>EE-433 </a:t>
            </a:r>
            <a:r>
              <a:rPr lang="tr-TR" dirty="0" err="1" smtClean="0"/>
              <a:t>Term</a:t>
            </a:r>
            <a:r>
              <a:rPr lang="tr-TR" dirty="0" smtClean="0"/>
              <a:t> Project</a:t>
            </a:r>
            <a:endParaRPr lang="en-US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 smtClean="0"/>
              <a:t>Berkay Yaldız 2232940</a:t>
            </a:r>
          </a:p>
          <a:p>
            <a:r>
              <a:rPr lang="tr-TR" dirty="0" smtClean="0"/>
              <a:t>Melih Can Zerin 2233088 </a:t>
            </a:r>
          </a:p>
          <a:p>
            <a:r>
              <a:rPr lang="tr-TR" dirty="0" err="1" smtClean="0"/>
              <a:t>Bevan</a:t>
            </a:r>
            <a:r>
              <a:rPr lang="tr-TR" dirty="0" smtClean="0"/>
              <a:t> Deniz </a:t>
            </a:r>
            <a:r>
              <a:rPr lang="tr-TR" dirty="0" err="1" smtClean="0"/>
              <a:t>Çılğın</a:t>
            </a:r>
            <a:r>
              <a:rPr lang="tr-TR" dirty="0" smtClean="0"/>
              <a:t> 2231678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58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6039" y="1027906"/>
            <a:ext cx="10717761" cy="518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04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0737" y="747346"/>
            <a:ext cx="10907433" cy="572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948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50631" y="180487"/>
            <a:ext cx="10703169" cy="1147152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4478" y="1424354"/>
            <a:ext cx="10055474" cy="465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130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29407" y="224448"/>
            <a:ext cx="10515600" cy="1325563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5349" y="1550011"/>
            <a:ext cx="9559658" cy="465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2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929" y="1345223"/>
            <a:ext cx="9387900" cy="469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207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6855" y="1529862"/>
            <a:ext cx="9381226" cy="464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450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997538" y="189279"/>
            <a:ext cx="10515600" cy="1325563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564" y="423512"/>
            <a:ext cx="11214060" cy="610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478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 err="1" smtClean="0"/>
              <a:t>Output</a:t>
            </a:r>
            <a:r>
              <a:rPr lang="tr-TR" b="1" dirty="0" smtClean="0"/>
              <a:t> </a:t>
            </a:r>
            <a:r>
              <a:rPr lang="tr-TR" b="1" dirty="0" err="1" smtClean="0"/>
              <a:t>Examples</a:t>
            </a:r>
            <a:r>
              <a:rPr lang="tr-TR" b="1" dirty="0" smtClean="0"/>
              <a:t>:</a:t>
            </a:r>
            <a:endParaRPr lang="en-US" b="1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2131" y="1609450"/>
            <a:ext cx="9306157" cy="470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77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1929" y="1336430"/>
            <a:ext cx="9971911" cy="512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01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2233" y="1690688"/>
            <a:ext cx="86151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541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8200" y="154110"/>
            <a:ext cx="10515600" cy="1325563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2471" y="1600200"/>
            <a:ext cx="9702991" cy="481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595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4673" y="1027906"/>
            <a:ext cx="10182653" cy="529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181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256" y="1828800"/>
            <a:ext cx="6468964" cy="3017472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220" y="1960857"/>
            <a:ext cx="5583780" cy="296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44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3705" y="441558"/>
            <a:ext cx="11293115" cy="609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809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17</Words>
  <Application>Microsoft Office PowerPoint</Application>
  <PresentationFormat>Geniş ekran</PresentationFormat>
  <Paragraphs>5</Paragraphs>
  <Slides>15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Teması</vt:lpstr>
      <vt:lpstr>EE-433 Term Project</vt:lpstr>
      <vt:lpstr>PowerPoint Sunusu</vt:lpstr>
      <vt:lpstr>Output Examples: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EE-433 Term Project</dc:title>
  <dc:creator>Berkay Yaldız</dc:creator>
  <cp:lastModifiedBy>Berkay Yaldız</cp:lastModifiedBy>
  <cp:revision>11</cp:revision>
  <dcterms:created xsi:type="dcterms:W3CDTF">2021-06-25T20:35:11Z</dcterms:created>
  <dcterms:modified xsi:type="dcterms:W3CDTF">2021-06-25T21:42:05Z</dcterms:modified>
</cp:coreProperties>
</file>

<file path=docProps/thumbnail.jpeg>
</file>